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  <p:sldMasterId id="214748368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y="5143500" cx="9144000"/>
  <p:notesSz cx="6858000" cy="9144000"/>
  <p:embeddedFontLst>
    <p:embeddedFont>
      <p:font typeface="Play"/>
      <p:regular r:id="rId34"/>
      <p:bold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Play-bold.fntdata"/><Relationship Id="rId12" Type="http://schemas.openxmlformats.org/officeDocument/2006/relationships/slide" Target="slides/slide6.xml"/><Relationship Id="rId34" Type="http://schemas.openxmlformats.org/officeDocument/2006/relationships/font" Target="fonts/Play-regular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8.png>
</file>

<file path=ppt/media/image19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5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03e0f57759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303e0f57759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03e0f57759_0_9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03e0f57759_0_9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03e0f57759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303e0f57759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303e0f57759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303e0f57759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03e0f57759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03e0f57759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303e0f57759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303e0f57759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03e0f57759_0_9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03e0f57759_0_9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03e0f57759_0_5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03e0f57759_0_5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03e0f57759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303e0f57759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303e0f57759_0_10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303e0f57759_0_1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edd57bb09b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edd57bb09b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03e0f57759_0_10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303e0f57759_0_10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303e0f57759_0_10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303e0f57759_0_10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03e0f57759_0_9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303e0f57759_0_9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303e0f57759_0_9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303e0f57759_0_9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03e0f57759_0_10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303e0f57759_0_10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303e0f57759_0_9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303e0f57759_0_9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303e0f57759_0_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303e0f57759_0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03e0f57759_0_8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03e0f57759_0_8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edd57bb09b_0_1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g2edd57bb09b_0_1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9" name="Google Shape;279;g2edd57bb09b_0_13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ffd8b29306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2ffd8b29306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6" name="Google Shape;286;g2ffd8b29306_0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ef31b716a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ef31b716a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03e0f5775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03e0f5775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03e0f57759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03e0f57759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03e0f5775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03e0f5775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03e0f57759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303e0f57759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1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16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Relationship Id="rId3" Type="http://schemas.openxmlformats.org/officeDocument/2006/relationships/image" Target="../media/image10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">
  <p:cSld name="1_Титульный слайд">
    <p:bg>
      <p:bgPr>
        <a:solidFill>
          <a:schemeClr val="accent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24868" y="524368"/>
            <a:ext cx="4624994" cy="4624994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2"/>
          <p:cNvSpPr txBox="1"/>
          <p:nvPr>
            <p:ph idx="1" type="body"/>
          </p:nvPr>
        </p:nvSpPr>
        <p:spPr>
          <a:xfrm>
            <a:off x="494110" y="3650149"/>
            <a:ext cx="3759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Arial"/>
              <a:buNone/>
              <a:defRPr sz="1500">
                <a:solidFill>
                  <a:schemeClr val="lt2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1" name="Google Shape;51;p2"/>
          <p:cNvSpPr txBox="1"/>
          <p:nvPr>
            <p:ph type="title"/>
          </p:nvPr>
        </p:nvSpPr>
        <p:spPr>
          <a:xfrm>
            <a:off x="466696" y="2191434"/>
            <a:ext cx="7665300" cy="12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Font typeface="Play"/>
              <a:buNone/>
              <a:defRPr sz="45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" name="Google Shape;52;p2"/>
          <p:cNvSpPr txBox="1"/>
          <p:nvPr/>
        </p:nvSpPr>
        <p:spPr>
          <a:xfrm>
            <a:off x="2518757" y="361604"/>
            <a:ext cx="546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27000" lIns="27000" spcFirstLastPara="1" rIns="27000" wrap="square" tIns="2700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" name="Google Shape;5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4110" y="519113"/>
            <a:ext cx="2079221" cy="367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инальный с QR + подпись">
  <p:cSld name="Финальный с QR + подпись">
    <p:bg>
      <p:bgPr>
        <a:solidFill>
          <a:schemeClr val="accen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7438" y="519112"/>
            <a:ext cx="4626563" cy="4626563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1"/>
          <p:cNvSpPr txBox="1"/>
          <p:nvPr>
            <p:ph type="title"/>
          </p:nvPr>
        </p:nvSpPr>
        <p:spPr>
          <a:xfrm>
            <a:off x="465535" y="1862784"/>
            <a:ext cx="41064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Font typeface="Play"/>
              <a:buNone/>
              <a:defRPr sz="45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1"/>
          <p:cNvSpPr/>
          <p:nvPr>
            <p:ph idx="2" type="pic"/>
          </p:nvPr>
        </p:nvSpPr>
        <p:spPr>
          <a:xfrm>
            <a:off x="494110" y="519113"/>
            <a:ext cx="810900" cy="810900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11"/>
          <p:cNvSpPr txBox="1"/>
          <p:nvPr>
            <p:ph idx="1" type="body"/>
          </p:nvPr>
        </p:nvSpPr>
        <p:spPr>
          <a:xfrm>
            <a:off x="494110" y="3121174"/>
            <a:ext cx="4077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b="0" i="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175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90" name="Google Shape;90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4110" y="4283355"/>
            <a:ext cx="2079221" cy="367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Финальный с QR + подпись">
  <p:cSld name="1_Финальный с QR + подпись">
    <p:bg>
      <p:bgPr>
        <a:solidFill>
          <a:schemeClr val="accen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2"/>
          <p:cNvSpPr txBox="1"/>
          <p:nvPr>
            <p:ph type="title"/>
          </p:nvPr>
        </p:nvSpPr>
        <p:spPr>
          <a:xfrm>
            <a:off x="465535" y="1862784"/>
            <a:ext cx="41064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Font typeface="Play"/>
              <a:buNone/>
              <a:defRPr sz="45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2"/>
          <p:cNvSpPr/>
          <p:nvPr>
            <p:ph idx="2" type="pic"/>
          </p:nvPr>
        </p:nvSpPr>
        <p:spPr>
          <a:xfrm>
            <a:off x="494110" y="519113"/>
            <a:ext cx="810900" cy="8109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12"/>
          <p:cNvSpPr txBox="1"/>
          <p:nvPr>
            <p:ph idx="1" type="body"/>
          </p:nvPr>
        </p:nvSpPr>
        <p:spPr>
          <a:xfrm>
            <a:off x="494110" y="3121174"/>
            <a:ext cx="4077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b="0" i="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175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95" name="Google Shape;95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110" y="4283355"/>
            <a:ext cx="2079221" cy="36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24868" y="524368"/>
            <a:ext cx="4624994" cy="4624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раздела">
  <p:cSld name="1_Титульный слайд раздела">
    <p:bg>
      <p:bgPr>
        <a:solidFill>
          <a:schemeClr val="dk2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3"/>
          <p:cNvSpPr txBox="1"/>
          <p:nvPr>
            <p:ph type="title"/>
          </p:nvPr>
        </p:nvSpPr>
        <p:spPr>
          <a:xfrm>
            <a:off x="452379" y="519113"/>
            <a:ext cx="34659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Play"/>
              <a:buNone/>
              <a:defRPr sz="3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99" name="Google Shape;99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24919" y="524368"/>
            <a:ext cx="4624994" cy="4624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объект">
  <p:cSld name="Заголовок + объект">
    <p:bg>
      <p:bgPr>
        <a:solidFill>
          <a:schemeClr val="lt2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/>
          <p:nvPr>
            <p:ph idx="1" type="body"/>
          </p:nvPr>
        </p:nvSpPr>
        <p:spPr>
          <a:xfrm>
            <a:off x="494110" y="1329929"/>
            <a:ext cx="8155800" cy="3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 sz="120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2" name="Google Shape;102;p14"/>
          <p:cNvSpPr txBox="1"/>
          <p:nvPr>
            <p:ph type="title"/>
          </p:nvPr>
        </p:nvSpPr>
        <p:spPr>
          <a:xfrm>
            <a:off x="508000" y="519113"/>
            <a:ext cx="81420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2 объекта">
  <p:cSld name="Заголовок + 2 объекта">
    <p:bg>
      <p:bgPr>
        <a:solidFill>
          <a:schemeClr val="lt2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508001" y="1329929"/>
            <a:ext cx="3987900" cy="3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5" name="Google Shape;105;p15"/>
          <p:cNvSpPr txBox="1"/>
          <p:nvPr>
            <p:ph idx="2" type="body"/>
          </p:nvPr>
        </p:nvSpPr>
        <p:spPr>
          <a:xfrm>
            <a:off x="4648203" y="1329929"/>
            <a:ext cx="3987900" cy="3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6" name="Google Shape;106;p15"/>
          <p:cNvSpPr txBox="1"/>
          <p:nvPr>
            <p:ph type="title"/>
          </p:nvPr>
        </p:nvSpPr>
        <p:spPr>
          <a:xfrm>
            <a:off x="508000" y="519113"/>
            <a:ext cx="81420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фото">
  <p:cSld name="1 фото">
    <p:bg>
      <p:bgPr>
        <a:solidFill>
          <a:schemeClr val="lt2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109" name="Google Shape;109;p16"/>
          <p:cNvSpPr txBox="1"/>
          <p:nvPr>
            <p:ph type="title"/>
          </p:nvPr>
        </p:nvSpPr>
        <p:spPr>
          <a:xfrm>
            <a:off x="508001" y="519113"/>
            <a:ext cx="3497400" cy="8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503636" y="1513949"/>
            <a:ext cx="3487200" cy="31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1 фото">
  <p:cSld name="1_1 фото">
    <p:bg>
      <p:bgPr>
        <a:solidFill>
          <a:schemeClr val="lt2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/>
          <p:nvPr>
            <p:ph idx="2" type="pic"/>
          </p:nvPr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113" name="Google Shape;113;p17"/>
          <p:cNvSpPr txBox="1"/>
          <p:nvPr>
            <p:ph type="title"/>
          </p:nvPr>
        </p:nvSpPr>
        <p:spPr>
          <a:xfrm>
            <a:off x="5152628" y="519113"/>
            <a:ext cx="3497400" cy="8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5148263" y="1513949"/>
            <a:ext cx="3487200" cy="31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фото + подпись">
  <p:cSld name="1 фото + подпись">
    <p:bg>
      <p:bgPr>
        <a:solidFill>
          <a:schemeClr val="lt2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/>
          <p:nvPr>
            <p:ph idx="2" type="pic"/>
          </p:nvPr>
        </p:nvSpPr>
        <p:spPr>
          <a:xfrm>
            <a:off x="4572000" y="519113"/>
            <a:ext cx="4077900" cy="313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4572000" y="3860411"/>
            <a:ext cx="40875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8" name="Google Shape;118;p18"/>
          <p:cNvSpPr txBox="1"/>
          <p:nvPr>
            <p:ph idx="3" type="body"/>
          </p:nvPr>
        </p:nvSpPr>
        <p:spPr>
          <a:xfrm>
            <a:off x="4572000" y="4164806"/>
            <a:ext cx="40875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9" name="Google Shape;119;p18"/>
          <p:cNvSpPr txBox="1"/>
          <p:nvPr>
            <p:ph type="title"/>
          </p:nvPr>
        </p:nvSpPr>
        <p:spPr>
          <a:xfrm>
            <a:off x="508001" y="519113"/>
            <a:ext cx="3497400" cy="8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0" name="Google Shape;120;p18"/>
          <p:cNvSpPr txBox="1"/>
          <p:nvPr>
            <p:ph idx="4" type="body"/>
          </p:nvPr>
        </p:nvSpPr>
        <p:spPr>
          <a:xfrm>
            <a:off x="503636" y="1513949"/>
            <a:ext cx="3487200" cy="31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Финальный с QR + подпись">
  <p:cSld name="2_Финальный с QR + подпись">
    <p:bg>
      <p:bgPr>
        <a:solidFill>
          <a:schemeClr val="lt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type="title"/>
          </p:nvPr>
        </p:nvSpPr>
        <p:spPr>
          <a:xfrm>
            <a:off x="465535" y="1862784"/>
            <a:ext cx="41064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lay"/>
              <a:buNone/>
              <a:defRPr sz="45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19"/>
          <p:cNvSpPr/>
          <p:nvPr>
            <p:ph idx="2" type="pic"/>
          </p:nvPr>
        </p:nvSpPr>
        <p:spPr>
          <a:xfrm>
            <a:off x="494110" y="519113"/>
            <a:ext cx="810900" cy="81090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19"/>
          <p:cNvSpPr txBox="1"/>
          <p:nvPr>
            <p:ph idx="1" type="body"/>
          </p:nvPr>
        </p:nvSpPr>
        <p:spPr>
          <a:xfrm>
            <a:off x="494110" y="3121174"/>
            <a:ext cx="4077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175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125" name="Google Shape;125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110" y="4283355"/>
            <a:ext cx="2079224" cy="36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24868" y="524368"/>
            <a:ext cx="4624994" cy="4624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9" name="Google Shape;129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0" name="Google Shape;13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итульный слайд">
  <p:cSld name="2_Титульный слайд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"/>
          <p:cNvSpPr txBox="1"/>
          <p:nvPr>
            <p:ph idx="1" type="body"/>
          </p:nvPr>
        </p:nvSpPr>
        <p:spPr>
          <a:xfrm>
            <a:off x="494110" y="3650149"/>
            <a:ext cx="7668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175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6" name="Google Shape;56;p3"/>
          <p:cNvSpPr txBox="1"/>
          <p:nvPr>
            <p:ph type="title"/>
          </p:nvPr>
        </p:nvSpPr>
        <p:spPr>
          <a:xfrm>
            <a:off x="466696" y="2191434"/>
            <a:ext cx="7665300" cy="12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lay"/>
              <a:buNone/>
              <a:defRPr sz="45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7" name="Google Shape;57;p3"/>
          <p:cNvSpPr txBox="1"/>
          <p:nvPr/>
        </p:nvSpPr>
        <p:spPr>
          <a:xfrm>
            <a:off x="2518757" y="361604"/>
            <a:ext cx="546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27000" lIns="27000" spcFirstLastPara="1" rIns="27000" wrap="square" tIns="2700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" name="Google Shape;58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110" y="519113"/>
            <a:ext cx="2079224" cy="36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24868" y="524368"/>
            <a:ext cx="4624994" cy="4624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одержание">
  <p:cSld name="Содержание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508001" y="519113"/>
            <a:ext cx="20112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032522" y="519113"/>
            <a:ext cx="5617500" cy="41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"/>
              <a:buAutoNum type="arabicPeriod"/>
              <a:defRPr sz="18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29845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dk1"/>
                </a:solidFill>
              </a:defRPr>
            </a:lvl2pPr>
            <a:lvl3pPr indent="-28575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>
                <a:solidFill>
                  <a:schemeClr val="dk1"/>
                </a:solidFill>
              </a:defRPr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4" name="Google Shape;134;p21"/>
          <p:cNvSpPr txBox="1"/>
          <p:nvPr>
            <p:ph idx="11" type="ftr"/>
          </p:nvPr>
        </p:nvSpPr>
        <p:spPr>
          <a:xfrm>
            <a:off x="503635" y="125986"/>
            <a:ext cx="8155800" cy="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00">
                <a:solidFill>
                  <a:srgbClr val="A6A6A6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">
  <p:cSld name="1_Титульный слайд">
    <p:bg>
      <p:bgPr>
        <a:solidFill>
          <a:schemeClr val="accent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24868" y="524368"/>
            <a:ext cx="4624994" cy="462499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3"/>
          <p:cNvSpPr txBox="1"/>
          <p:nvPr>
            <p:ph idx="1" type="body"/>
          </p:nvPr>
        </p:nvSpPr>
        <p:spPr>
          <a:xfrm>
            <a:off x="494110" y="3650149"/>
            <a:ext cx="3759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Arial"/>
              <a:buNone/>
              <a:defRPr sz="1500">
                <a:solidFill>
                  <a:schemeClr val="lt2"/>
                </a:solidFill>
              </a:defRPr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1" name="Google Shape;181;p23"/>
          <p:cNvSpPr txBox="1"/>
          <p:nvPr>
            <p:ph type="title"/>
          </p:nvPr>
        </p:nvSpPr>
        <p:spPr>
          <a:xfrm>
            <a:off x="466696" y="2191434"/>
            <a:ext cx="7665300" cy="12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Font typeface="Play"/>
              <a:buNone/>
              <a:defRPr sz="4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2" name="Google Shape;182;p23"/>
          <p:cNvSpPr txBox="1"/>
          <p:nvPr/>
        </p:nvSpPr>
        <p:spPr>
          <a:xfrm>
            <a:off x="2518757" y="361604"/>
            <a:ext cx="546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27000" lIns="27000" spcFirstLastPara="1" rIns="27000" wrap="square" tIns="2700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" name="Google Shape;183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4110" y="519113"/>
            <a:ext cx="2079221" cy="367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итульный слайд">
  <p:cSld name="2_Титульный слайд">
    <p:bg>
      <p:bgPr>
        <a:solidFill>
          <a:schemeClr val="lt1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/>
          <p:nvPr>
            <p:ph idx="1" type="body"/>
          </p:nvPr>
        </p:nvSpPr>
        <p:spPr>
          <a:xfrm>
            <a:off x="494110" y="3650149"/>
            <a:ext cx="7668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6" name="Google Shape;186;p24"/>
          <p:cNvSpPr txBox="1"/>
          <p:nvPr>
            <p:ph type="title"/>
          </p:nvPr>
        </p:nvSpPr>
        <p:spPr>
          <a:xfrm>
            <a:off x="466696" y="2191434"/>
            <a:ext cx="7665300" cy="12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lay"/>
              <a:buNone/>
              <a:defRPr sz="4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7" name="Google Shape;187;p24"/>
          <p:cNvSpPr txBox="1"/>
          <p:nvPr/>
        </p:nvSpPr>
        <p:spPr>
          <a:xfrm>
            <a:off x="2518757" y="361604"/>
            <a:ext cx="546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27000" lIns="27000" spcFirstLastPara="1" rIns="27000" wrap="square" tIns="2700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8" name="Google Shape;188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110" y="519113"/>
            <a:ext cx="2079224" cy="36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24868" y="524368"/>
            <a:ext cx="4624994" cy="4624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со спикером">
  <p:cSld name="Слайд со спикером">
    <p:bg>
      <p:bgPr>
        <a:solidFill>
          <a:schemeClr val="dk2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5"/>
          <p:cNvSpPr txBox="1"/>
          <p:nvPr>
            <p:ph type="title"/>
          </p:nvPr>
        </p:nvSpPr>
        <p:spPr>
          <a:xfrm>
            <a:off x="494110" y="519113"/>
            <a:ext cx="4644600" cy="10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Play"/>
              <a:buNone/>
              <a:defRPr sz="3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494110" y="1768325"/>
            <a:ext cx="3857100" cy="16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 b="0" i="0" sz="150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2286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defRPr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193" name="Google Shape;193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110" y="4283355"/>
            <a:ext cx="2079221" cy="367226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5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Заголовок">
    <p:bg>
      <p:bgPr>
        <a:solidFill>
          <a:schemeClr val="lt2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6"/>
          <p:cNvSpPr txBox="1"/>
          <p:nvPr>
            <p:ph type="title"/>
          </p:nvPr>
        </p:nvSpPr>
        <p:spPr>
          <a:xfrm>
            <a:off x="508000" y="5191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 раздела">
  <p:cSld name="Титульный слайд раздела">
    <p:bg>
      <p:bgPr>
        <a:solidFill>
          <a:schemeClr val="lt1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"/>
          <p:cNvSpPr txBox="1"/>
          <p:nvPr>
            <p:ph type="title"/>
          </p:nvPr>
        </p:nvSpPr>
        <p:spPr>
          <a:xfrm>
            <a:off x="452379" y="519113"/>
            <a:ext cx="34662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199" name="Google Shape;199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24919" y="518506"/>
            <a:ext cx="4624994" cy="4624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в 2 строки + объект">
  <p:cSld name="Заголовок в 2 строки + объект">
    <p:bg>
      <p:bgPr>
        <a:solidFill>
          <a:schemeClr val="lt2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/>
          <p:nvPr>
            <p:ph idx="1" type="body"/>
          </p:nvPr>
        </p:nvSpPr>
        <p:spPr>
          <a:xfrm>
            <a:off x="503635" y="1530667"/>
            <a:ext cx="4068600" cy="31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2" name="Google Shape;202;p28"/>
          <p:cNvSpPr txBox="1"/>
          <p:nvPr>
            <p:ph type="title"/>
          </p:nvPr>
        </p:nvSpPr>
        <p:spPr>
          <a:xfrm>
            <a:off x="508001" y="519113"/>
            <a:ext cx="4064100" cy="8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3" name="Google Shape;203;p28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+ текст в две колонки">
  <p:cSld name="2_Заголовок + текст в две колонки">
    <p:bg>
      <p:bgPr>
        <a:solidFill>
          <a:schemeClr val="lt2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 txBox="1"/>
          <p:nvPr>
            <p:ph idx="1" type="body"/>
          </p:nvPr>
        </p:nvSpPr>
        <p:spPr>
          <a:xfrm>
            <a:off x="508001" y="1329929"/>
            <a:ext cx="3978300" cy="3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6" name="Google Shape;206;p29"/>
          <p:cNvSpPr txBox="1"/>
          <p:nvPr>
            <p:ph idx="2" type="body"/>
          </p:nvPr>
        </p:nvSpPr>
        <p:spPr>
          <a:xfrm>
            <a:off x="4671618" y="1329929"/>
            <a:ext cx="3978300" cy="3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7" name="Google Shape;207;p29"/>
          <p:cNvSpPr txBox="1"/>
          <p:nvPr>
            <p:ph type="title"/>
          </p:nvPr>
        </p:nvSpPr>
        <p:spPr>
          <a:xfrm>
            <a:off x="508000" y="5191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скриншот (1)">
  <p:cSld name="Заголовок + скриншот (1)">
    <p:bg>
      <p:bgPr>
        <a:solidFill>
          <a:schemeClr val="lt2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 txBox="1"/>
          <p:nvPr>
            <p:ph idx="1" type="body"/>
          </p:nvPr>
        </p:nvSpPr>
        <p:spPr>
          <a:xfrm>
            <a:off x="4572000" y="519113"/>
            <a:ext cx="4077900" cy="41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0" name="Google Shape;210;p30"/>
          <p:cNvSpPr txBox="1"/>
          <p:nvPr>
            <p:ph type="title"/>
          </p:nvPr>
        </p:nvSpPr>
        <p:spPr>
          <a:xfrm>
            <a:off x="508001" y="519113"/>
            <a:ext cx="3497100" cy="8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1" name="Google Shape;211;p30"/>
          <p:cNvSpPr txBox="1"/>
          <p:nvPr>
            <p:ph idx="2" type="body"/>
          </p:nvPr>
        </p:nvSpPr>
        <p:spPr>
          <a:xfrm>
            <a:off x="503636" y="1513949"/>
            <a:ext cx="3487200" cy="31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текст">
  <p:cSld name="Заголовок + текст">
    <p:bg>
      <p:bgPr>
        <a:solidFill>
          <a:schemeClr val="lt2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1"/>
          <p:cNvSpPr txBox="1"/>
          <p:nvPr>
            <p:ph idx="1" type="body"/>
          </p:nvPr>
        </p:nvSpPr>
        <p:spPr>
          <a:xfrm>
            <a:off x="503635" y="1329929"/>
            <a:ext cx="8146500" cy="33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4" name="Google Shape;214;p31"/>
          <p:cNvSpPr txBox="1"/>
          <p:nvPr>
            <p:ph type="title"/>
          </p:nvPr>
        </p:nvSpPr>
        <p:spPr>
          <a:xfrm>
            <a:off x="508000" y="5191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со спикером">
  <p:cSld name="Слайд со спикером">
    <p:bg>
      <p:bgPr>
        <a:solidFill>
          <a:schemeClr val="dk2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"/>
          <p:cNvSpPr txBox="1"/>
          <p:nvPr>
            <p:ph type="title"/>
          </p:nvPr>
        </p:nvSpPr>
        <p:spPr>
          <a:xfrm>
            <a:off x="494110" y="519113"/>
            <a:ext cx="4644600" cy="10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Play"/>
              <a:buNone/>
              <a:defRPr sz="3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4"/>
          <p:cNvSpPr txBox="1"/>
          <p:nvPr>
            <p:ph idx="1" type="body"/>
          </p:nvPr>
        </p:nvSpPr>
        <p:spPr>
          <a:xfrm>
            <a:off x="494110" y="1768325"/>
            <a:ext cx="38571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 b="0" i="0" sz="150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defRPr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63" name="Google Shape;63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110" y="4283355"/>
            <a:ext cx="2079221" cy="367226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4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инальный с QR + подпись">
  <p:cSld name="Финальный с QR + подпись">
    <p:bg>
      <p:bgPr>
        <a:solidFill>
          <a:schemeClr val="accent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7438" y="519112"/>
            <a:ext cx="4626563" cy="4626563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2"/>
          <p:cNvSpPr txBox="1"/>
          <p:nvPr>
            <p:ph type="title"/>
          </p:nvPr>
        </p:nvSpPr>
        <p:spPr>
          <a:xfrm>
            <a:off x="465535" y="1862784"/>
            <a:ext cx="41064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Font typeface="Play"/>
              <a:buNone/>
              <a:defRPr sz="4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8" name="Google Shape;218;p32"/>
          <p:cNvSpPr/>
          <p:nvPr>
            <p:ph idx="2" type="pic"/>
          </p:nvPr>
        </p:nvSpPr>
        <p:spPr>
          <a:xfrm>
            <a:off x="494110" y="519113"/>
            <a:ext cx="810900" cy="81090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32"/>
          <p:cNvSpPr txBox="1"/>
          <p:nvPr>
            <p:ph idx="1" type="body"/>
          </p:nvPr>
        </p:nvSpPr>
        <p:spPr>
          <a:xfrm>
            <a:off x="494110" y="3121174"/>
            <a:ext cx="4077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b="0" i="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220" name="Google Shape;22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4110" y="4283355"/>
            <a:ext cx="2079221" cy="367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Финальный с QR + подпись">
  <p:cSld name="1_Финальный с QR + подпись">
    <p:bg>
      <p:bgPr>
        <a:solidFill>
          <a:schemeClr val="accent1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/>
          <p:nvPr>
            <p:ph type="title"/>
          </p:nvPr>
        </p:nvSpPr>
        <p:spPr>
          <a:xfrm>
            <a:off x="465535" y="1862784"/>
            <a:ext cx="41064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Font typeface="Play"/>
              <a:buNone/>
              <a:defRPr sz="4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3" name="Google Shape;223;p33"/>
          <p:cNvSpPr/>
          <p:nvPr>
            <p:ph idx="2" type="pic"/>
          </p:nvPr>
        </p:nvSpPr>
        <p:spPr>
          <a:xfrm>
            <a:off x="494110" y="519113"/>
            <a:ext cx="810900" cy="81090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Google Shape;224;p33"/>
          <p:cNvSpPr txBox="1"/>
          <p:nvPr>
            <p:ph idx="1" type="body"/>
          </p:nvPr>
        </p:nvSpPr>
        <p:spPr>
          <a:xfrm>
            <a:off x="494110" y="3121174"/>
            <a:ext cx="4077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b="0" i="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225" name="Google Shape;225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110" y="4283355"/>
            <a:ext cx="2079221" cy="36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24868" y="524368"/>
            <a:ext cx="4624994" cy="4624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раздела">
  <p:cSld name="1_Титульный слайд раздела">
    <p:bg>
      <p:bgPr>
        <a:solidFill>
          <a:schemeClr val="dk2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4"/>
          <p:cNvSpPr txBox="1"/>
          <p:nvPr>
            <p:ph type="title"/>
          </p:nvPr>
        </p:nvSpPr>
        <p:spPr>
          <a:xfrm>
            <a:off x="452379" y="519113"/>
            <a:ext cx="34662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Play"/>
              <a:buNone/>
              <a:defRPr sz="3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229" name="Google Shape;229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24919" y="524368"/>
            <a:ext cx="4624994" cy="4624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объект">
  <p:cSld name="Заголовок + объект">
    <p:bg>
      <p:bgPr>
        <a:solidFill>
          <a:schemeClr val="lt2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/>
          <p:nvPr>
            <p:ph idx="1" type="body"/>
          </p:nvPr>
        </p:nvSpPr>
        <p:spPr>
          <a:xfrm>
            <a:off x="494110" y="1329929"/>
            <a:ext cx="8155800" cy="3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 sz="120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2" name="Google Shape;232;p35"/>
          <p:cNvSpPr txBox="1"/>
          <p:nvPr>
            <p:ph type="title"/>
          </p:nvPr>
        </p:nvSpPr>
        <p:spPr>
          <a:xfrm>
            <a:off x="508000" y="5191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2 объекта">
  <p:cSld name="Заголовок + 2 объекта">
    <p:bg>
      <p:bgPr>
        <a:solidFill>
          <a:schemeClr val="lt2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6"/>
          <p:cNvSpPr txBox="1"/>
          <p:nvPr>
            <p:ph idx="1" type="body"/>
          </p:nvPr>
        </p:nvSpPr>
        <p:spPr>
          <a:xfrm>
            <a:off x="508001" y="1329929"/>
            <a:ext cx="3987900" cy="3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5" name="Google Shape;235;p36"/>
          <p:cNvSpPr txBox="1"/>
          <p:nvPr>
            <p:ph idx="2" type="body"/>
          </p:nvPr>
        </p:nvSpPr>
        <p:spPr>
          <a:xfrm>
            <a:off x="4648203" y="1329929"/>
            <a:ext cx="3987900" cy="3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6" name="Google Shape;236;p36"/>
          <p:cNvSpPr txBox="1"/>
          <p:nvPr>
            <p:ph type="title"/>
          </p:nvPr>
        </p:nvSpPr>
        <p:spPr>
          <a:xfrm>
            <a:off x="508000" y="5191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фото">
  <p:cSld name="1 фото">
    <p:bg>
      <p:bgPr>
        <a:solidFill>
          <a:schemeClr val="lt2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7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239" name="Google Shape;239;p37"/>
          <p:cNvSpPr txBox="1"/>
          <p:nvPr>
            <p:ph type="title"/>
          </p:nvPr>
        </p:nvSpPr>
        <p:spPr>
          <a:xfrm>
            <a:off x="508001" y="519113"/>
            <a:ext cx="3497100" cy="8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0" name="Google Shape;240;p37"/>
          <p:cNvSpPr txBox="1"/>
          <p:nvPr>
            <p:ph idx="1" type="body"/>
          </p:nvPr>
        </p:nvSpPr>
        <p:spPr>
          <a:xfrm>
            <a:off x="503636" y="1513949"/>
            <a:ext cx="3487200" cy="31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1 фото">
  <p:cSld name="1_1 фото">
    <p:bg>
      <p:bgPr>
        <a:solidFill>
          <a:schemeClr val="lt2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8"/>
          <p:cNvSpPr/>
          <p:nvPr>
            <p:ph idx="2" type="pic"/>
          </p:nvPr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243" name="Google Shape;243;p38"/>
          <p:cNvSpPr txBox="1"/>
          <p:nvPr>
            <p:ph type="title"/>
          </p:nvPr>
        </p:nvSpPr>
        <p:spPr>
          <a:xfrm>
            <a:off x="5152628" y="519113"/>
            <a:ext cx="3497100" cy="8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4" name="Google Shape;244;p38"/>
          <p:cNvSpPr txBox="1"/>
          <p:nvPr>
            <p:ph idx="1" type="body"/>
          </p:nvPr>
        </p:nvSpPr>
        <p:spPr>
          <a:xfrm>
            <a:off x="5148263" y="1513949"/>
            <a:ext cx="3487200" cy="31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фото + подпись">
  <p:cSld name="1 фото + подпись">
    <p:bg>
      <p:bgPr>
        <a:solidFill>
          <a:schemeClr val="lt2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9"/>
          <p:cNvSpPr/>
          <p:nvPr>
            <p:ph idx="2" type="pic"/>
          </p:nvPr>
        </p:nvSpPr>
        <p:spPr>
          <a:xfrm>
            <a:off x="4572000" y="519113"/>
            <a:ext cx="4077900" cy="313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247" name="Google Shape;247;p39"/>
          <p:cNvSpPr txBox="1"/>
          <p:nvPr>
            <p:ph idx="1" type="body"/>
          </p:nvPr>
        </p:nvSpPr>
        <p:spPr>
          <a:xfrm>
            <a:off x="4572000" y="3860411"/>
            <a:ext cx="40875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48" name="Google Shape;248;p39"/>
          <p:cNvSpPr txBox="1"/>
          <p:nvPr>
            <p:ph idx="3" type="body"/>
          </p:nvPr>
        </p:nvSpPr>
        <p:spPr>
          <a:xfrm>
            <a:off x="4572000" y="4164806"/>
            <a:ext cx="40875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49" name="Google Shape;249;p39"/>
          <p:cNvSpPr txBox="1"/>
          <p:nvPr>
            <p:ph type="title"/>
          </p:nvPr>
        </p:nvSpPr>
        <p:spPr>
          <a:xfrm>
            <a:off x="508001" y="519113"/>
            <a:ext cx="3497100" cy="8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0" name="Google Shape;250;p39"/>
          <p:cNvSpPr txBox="1"/>
          <p:nvPr>
            <p:ph idx="4" type="body"/>
          </p:nvPr>
        </p:nvSpPr>
        <p:spPr>
          <a:xfrm>
            <a:off x="503636" y="1513949"/>
            <a:ext cx="3487200" cy="31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Финальный с QR + подпись">
  <p:cSld name="2_Финальный с QR + подпись">
    <p:bg>
      <p:bgPr>
        <a:solidFill>
          <a:schemeClr val="lt1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0"/>
          <p:cNvSpPr txBox="1"/>
          <p:nvPr>
            <p:ph type="title"/>
          </p:nvPr>
        </p:nvSpPr>
        <p:spPr>
          <a:xfrm>
            <a:off x="465535" y="1862784"/>
            <a:ext cx="41064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lay"/>
              <a:buNone/>
              <a:defRPr sz="4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3" name="Google Shape;253;p40"/>
          <p:cNvSpPr/>
          <p:nvPr>
            <p:ph idx="2" type="pic"/>
          </p:nvPr>
        </p:nvSpPr>
        <p:spPr>
          <a:xfrm>
            <a:off x="494110" y="519113"/>
            <a:ext cx="810900" cy="810900"/>
          </a:xfrm>
          <a:prstGeom prst="rect">
            <a:avLst/>
          </a:prstGeom>
          <a:noFill/>
          <a:ln>
            <a:noFill/>
          </a:ln>
        </p:spPr>
      </p:sp>
      <p:sp>
        <p:nvSpPr>
          <p:cNvPr id="254" name="Google Shape;254;p40"/>
          <p:cNvSpPr txBox="1"/>
          <p:nvPr>
            <p:ph idx="1" type="body"/>
          </p:nvPr>
        </p:nvSpPr>
        <p:spPr>
          <a:xfrm>
            <a:off x="494110" y="3121174"/>
            <a:ext cx="4077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255" name="Google Shape;255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110" y="4283355"/>
            <a:ext cx="2079224" cy="36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24868" y="524368"/>
            <a:ext cx="4624994" cy="4624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список">
  <p:cSld name="Заголовок + список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1"/>
          <p:cNvSpPr txBox="1"/>
          <p:nvPr>
            <p:ph idx="1" type="body"/>
          </p:nvPr>
        </p:nvSpPr>
        <p:spPr>
          <a:xfrm>
            <a:off x="4572000" y="519113"/>
            <a:ext cx="4077900" cy="41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59" name="Google Shape;259;p41"/>
          <p:cNvSpPr txBox="1"/>
          <p:nvPr>
            <p:ph type="title"/>
          </p:nvPr>
        </p:nvSpPr>
        <p:spPr>
          <a:xfrm>
            <a:off x="508001" y="519113"/>
            <a:ext cx="38742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0" name="Google Shape;260;p41"/>
          <p:cNvSpPr txBox="1"/>
          <p:nvPr>
            <p:ph idx="11" type="ftr"/>
          </p:nvPr>
        </p:nvSpPr>
        <p:spPr>
          <a:xfrm>
            <a:off x="503635" y="125986"/>
            <a:ext cx="8155800" cy="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800" u="none" cap="none" strike="noStrike">
                <a:solidFill>
                  <a:srgbClr val="A6A6A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Заголовок">
    <p:bg>
      <p:bgPr>
        <a:solidFill>
          <a:schemeClr val="lt2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/>
          <p:cNvSpPr txBox="1"/>
          <p:nvPr>
            <p:ph type="title"/>
          </p:nvPr>
        </p:nvSpPr>
        <p:spPr>
          <a:xfrm>
            <a:off x="508000" y="519113"/>
            <a:ext cx="81420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 раздела">
  <p:cSld name="Титульный слайд раздела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6"/>
          <p:cNvSpPr txBox="1"/>
          <p:nvPr>
            <p:ph type="title"/>
          </p:nvPr>
        </p:nvSpPr>
        <p:spPr>
          <a:xfrm>
            <a:off x="452379" y="519113"/>
            <a:ext cx="34659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"/>
              <a:buNone/>
              <a:defRPr sz="3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69" name="Google Shape;69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24919" y="518506"/>
            <a:ext cx="4624994" cy="4624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в 2 строки + объект">
  <p:cSld name="Заголовок в 2 строки + объект">
    <p:bg>
      <p:bgPr>
        <a:solidFill>
          <a:schemeClr val="lt2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 txBox="1"/>
          <p:nvPr>
            <p:ph idx="1" type="body"/>
          </p:nvPr>
        </p:nvSpPr>
        <p:spPr>
          <a:xfrm>
            <a:off x="503635" y="1530667"/>
            <a:ext cx="4068300" cy="31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2" name="Google Shape;72;p7"/>
          <p:cNvSpPr txBox="1"/>
          <p:nvPr>
            <p:ph type="title"/>
          </p:nvPr>
        </p:nvSpPr>
        <p:spPr>
          <a:xfrm>
            <a:off x="508001" y="519113"/>
            <a:ext cx="4064100" cy="8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7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+ текст в две колонки">
  <p:cSld name="2_Заголовок + текст в две колонки">
    <p:bg>
      <p:bgPr>
        <a:solidFill>
          <a:schemeClr val="lt2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8"/>
          <p:cNvSpPr txBox="1"/>
          <p:nvPr>
            <p:ph idx="1" type="body"/>
          </p:nvPr>
        </p:nvSpPr>
        <p:spPr>
          <a:xfrm>
            <a:off x="508001" y="1329929"/>
            <a:ext cx="3978300" cy="3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6" name="Google Shape;76;p8"/>
          <p:cNvSpPr txBox="1"/>
          <p:nvPr>
            <p:ph idx="2" type="body"/>
          </p:nvPr>
        </p:nvSpPr>
        <p:spPr>
          <a:xfrm>
            <a:off x="4671618" y="1329929"/>
            <a:ext cx="3978300" cy="3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" name="Google Shape;77;p8"/>
          <p:cNvSpPr txBox="1"/>
          <p:nvPr>
            <p:ph type="title"/>
          </p:nvPr>
        </p:nvSpPr>
        <p:spPr>
          <a:xfrm>
            <a:off x="508000" y="519113"/>
            <a:ext cx="81420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скриншот (1)">
  <p:cSld name="Заголовок + скриншот (1)">
    <p:bg>
      <p:bgPr>
        <a:solidFill>
          <a:schemeClr val="lt2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 txBox="1"/>
          <p:nvPr>
            <p:ph idx="1" type="body"/>
          </p:nvPr>
        </p:nvSpPr>
        <p:spPr>
          <a:xfrm>
            <a:off x="4572000" y="519113"/>
            <a:ext cx="4077900" cy="41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0" name="Google Shape;80;p9"/>
          <p:cNvSpPr txBox="1"/>
          <p:nvPr>
            <p:ph type="title"/>
          </p:nvPr>
        </p:nvSpPr>
        <p:spPr>
          <a:xfrm>
            <a:off x="508001" y="519113"/>
            <a:ext cx="3497400" cy="8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9"/>
          <p:cNvSpPr txBox="1"/>
          <p:nvPr>
            <p:ph idx="2" type="body"/>
          </p:nvPr>
        </p:nvSpPr>
        <p:spPr>
          <a:xfrm>
            <a:off x="503636" y="1513949"/>
            <a:ext cx="3487200" cy="31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текст">
  <p:cSld name="Заголовок + текст">
    <p:bg>
      <p:bgPr>
        <a:solidFill>
          <a:schemeClr val="lt2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 txBox="1"/>
          <p:nvPr>
            <p:ph idx="1" type="body"/>
          </p:nvPr>
        </p:nvSpPr>
        <p:spPr>
          <a:xfrm>
            <a:off x="503635" y="1329929"/>
            <a:ext cx="8146200" cy="33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4" name="Google Shape;84;p10"/>
          <p:cNvSpPr txBox="1"/>
          <p:nvPr>
            <p:ph type="title"/>
          </p:nvPr>
        </p:nvSpPr>
        <p:spPr>
          <a:xfrm>
            <a:off x="508000" y="519113"/>
            <a:ext cx="81420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3.xml"/><Relationship Id="rId11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36.xml"/><Relationship Id="rId5" Type="http://schemas.openxmlformats.org/officeDocument/2006/relationships/slideLayout" Target="../slideLayouts/slideLayout25.xml"/><Relationship Id="rId19" Type="http://schemas.openxmlformats.org/officeDocument/2006/relationships/slideLayout" Target="../slideLayouts/slideLayout39.xml"/><Relationship Id="rId6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8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08000" y="519113"/>
            <a:ext cx="81420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Play"/>
              <a:buNone/>
              <a:defRPr b="0" i="0" sz="2700" u="none" cap="none" strike="noStrike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94110" y="1329929"/>
            <a:ext cx="8142000" cy="33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298450" lvl="1" marL="9144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−"/>
              <a:defRPr b="0" i="0" sz="9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8" name="Google Shape;8;p1"/>
          <p:cNvGrpSpPr/>
          <p:nvPr/>
        </p:nvGrpSpPr>
        <p:grpSpPr>
          <a:xfrm>
            <a:off x="0" y="-86073"/>
            <a:ext cx="9141111" cy="48236"/>
            <a:chOff x="0" y="1773238"/>
            <a:chExt cx="12188148" cy="735300"/>
          </a:xfrm>
        </p:grpSpPr>
        <p:cxnSp>
          <p:nvCxnSpPr>
            <p:cNvPr id="9" name="Google Shape;9;p1"/>
            <p:cNvCxnSpPr/>
            <p:nvPr/>
          </p:nvCxnSpPr>
          <p:spPr>
            <a:xfrm>
              <a:off x="0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" name="Google Shape;10;p1"/>
            <p:cNvCxnSpPr/>
            <p:nvPr/>
          </p:nvCxnSpPr>
          <p:spPr>
            <a:xfrm>
              <a:off x="677119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" name="Google Shape;11;p1"/>
            <p:cNvCxnSpPr/>
            <p:nvPr/>
          </p:nvCxnSpPr>
          <p:spPr>
            <a:xfrm>
              <a:off x="135423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2031357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2708476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3385595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4062714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4739833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" name="Google Shape;17;p1"/>
            <p:cNvCxnSpPr/>
            <p:nvPr/>
          </p:nvCxnSpPr>
          <p:spPr>
            <a:xfrm>
              <a:off x="5416952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" name="Google Shape;18;p1"/>
            <p:cNvCxnSpPr/>
            <p:nvPr/>
          </p:nvCxnSpPr>
          <p:spPr>
            <a:xfrm>
              <a:off x="6094071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" name="Google Shape;19;p1"/>
            <p:cNvCxnSpPr/>
            <p:nvPr/>
          </p:nvCxnSpPr>
          <p:spPr>
            <a:xfrm>
              <a:off x="6771190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" name="Google Shape;20;p1"/>
            <p:cNvCxnSpPr/>
            <p:nvPr/>
          </p:nvCxnSpPr>
          <p:spPr>
            <a:xfrm>
              <a:off x="7448309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" name="Google Shape;21;p1"/>
            <p:cNvCxnSpPr/>
            <p:nvPr/>
          </p:nvCxnSpPr>
          <p:spPr>
            <a:xfrm>
              <a:off x="812542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" name="Google Shape;22;p1"/>
            <p:cNvCxnSpPr/>
            <p:nvPr/>
          </p:nvCxnSpPr>
          <p:spPr>
            <a:xfrm>
              <a:off x="8802547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" name="Google Shape;23;p1"/>
            <p:cNvCxnSpPr/>
            <p:nvPr/>
          </p:nvCxnSpPr>
          <p:spPr>
            <a:xfrm>
              <a:off x="9479666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" name="Google Shape;24;p1"/>
            <p:cNvCxnSpPr/>
            <p:nvPr/>
          </p:nvCxnSpPr>
          <p:spPr>
            <a:xfrm>
              <a:off x="10156785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" name="Google Shape;25;p1"/>
            <p:cNvCxnSpPr/>
            <p:nvPr/>
          </p:nvCxnSpPr>
          <p:spPr>
            <a:xfrm>
              <a:off x="10833904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" name="Google Shape;26;p1"/>
            <p:cNvCxnSpPr/>
            <p:nvPr/>
          </p:nvCxnSpPr>
          <p:spPr>
            <a:xfrm>
              <a:off x="11511023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" name="Google Shape;27;p1"/>
            <p:cNvCxnSpPr/>
            <p:nvPr/>
          </p:nvCxnSpPr>
          <p:spPr>
            <a:xfrm>
              <a:off x="1218814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28" name="Google Shape;28;p1"/>
          <p:cNvGrpSpPr/>
          <p:nvPr/>
        </p:nvGrpSpPr>
        <p:grpSpPr>
          <a:xfrm>
            <a:off x="-2" y="5240307"/>
            <a:ext cx="9141111" cy="48236"/>
            <a:chOff x="0" y="1773238"/>
            <a:chExt cx="12188148" cy="735300"/>
          </a:xfrm>
        </p:grpSpPr>
        <p:cxnSp>
          <p:nvCxnSpPr>
            <p:cNvPr id="29" name="Google Shape;29;p1"/>
            <p:cNvCxnSpPr/>
            <p:nvPr/>
          </p:nvCxnSpPr>
          <p:spPr>
            <a:xfrm>
              <a:off x="0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0" name="Google Shape;30;p1"/>
            <p:cNvCxnSpPr/>
            <p:nvPr/>
          </p:nvCxnSpPr>
          <p:spPr>
            <a:xfrm>
              <a:off x="677119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" name="Google Shape;31;p1"/>
            <p:cNvCxnSpPr/>
            <p:nvPr/>
          </p:nvCxnSpPr>
          <p:spPr>
            <a:xfrm>
              <a:off x="135423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" name="Google Shape;32;p1"/>
            <p:cNvCxnSpPr/>
            <p:nvPr/>
          </p:nvCxnSpPr>
          <p:spPr>
            <a:xfrm>
              <a:off x="2031357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" name="Google Shape;33;p1"/>
            <p:cNvCxnSpPr/>
            <p:nvPr/>
          </p:nvCxnSpPr>
          <p:spPr>
            <a:xfrm>
              <a:off x="2708476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4" name="Google Shape;34;p1"/>
            <p:cNvCxnSpPr/>
            <p:nvPr/>
          </p:nvCxnSpPr>
          <p:spPr>
            <a:xfrm>
              <a:off x="3385595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5" name="Google Shape;35;p1"/>
            <p:cNvCxnSpPr/>
            <p:nvPr/>
          </p:nvCxnSpPr>
          <p:spPr>
            <a:xfrm>
              <a:off x="4062714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6" name="Google Shape;36;p1"/>
            <p:cNvCxnSpPr/>
            <p:nvPr/>
          </p:nvCxnSpPr>
          <p:spPr>
            <a:xfrm>
              <a:off x="4739833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" name="Google Shape;37;p1"/>
            <p:cNvCxnSpPr/>
            <p:nvPr/>
          </p:nvCxnSpPr>
          <p:spPr>
            <a:xfrm>
              <a:off x="5416952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8" name="Google Shape;38;p1"/>
            <p:cNvCxnSpPr/>
            <p:nvPr/>
          </p:nvCxnSpPr>
          <p:spPr>
            <a:xfrm>
              <a:off x="6094071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9" name="Google Shape;39;p1"/>
            <p:cNvCxnSpPr/>
            <p:nvPr/>
          </p:nvCxnSpPr>
          <p:spPr>
            <a:xfrm>
              <a:off x="6771190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0" name="Google Shape;40;p1"/>
            <p:cNvCxnSpPr/>
            <p:nvPr/>
          </p:nvCxnSpPr>
          <p:spPr>
            <a:xfrm>
              <a:off x="7448309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" name="Google Shape;41;p1"/>
            <p:cNvCxnSpPr/>
            <p:nvPr/>
          </p:nvCxnSpPr>
          <p:spPr>
            <a:xfrm>
              <a:off x="812542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" name="Google Shape;42;p1"/>
            <p:cNvCxnSpPr/>
            <p:nvPr/>
          </p:nvCxnSpPr>
          <p:spPr>
            <a:xfrm>
              <a:off x="8802547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" name="Google Shape;43;p1"/>
            <p:cNvCxnSpPr/>
            <p:nvPr/>
          </p:nvCxnSpPr>
          <p:spPr>
            <a:xfrm>
              <a:off x="9479666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" name="Google Shape;44;p1"/>
            <p:cNvCxnSpPr/>
            <p:nvPr/>
          </p:nvCxnSpPr>
          <p:spPr>
            <a:xfrm>
              <a:off x="10156785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" name="Google Shape;45;p1"/>
            <p:cNvCxnSpPr/>
            <p:nvPr/>
          </p:nvCxnSpPr>
          <p:spPr>
            <a:xfrm>
              <a:off x="10833904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" name="Google Shape;46;p1"/>
            <p:cNvCxnSpPr/>
            <p:nvPr/>
          </p:nvCxnSpPr>
          <p:spPr>
            <a:xfrm>
              <a:off x="11511023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7" name="Google Shape;47;p1"/>
            <p:cNvCxnSpPr/>
            <p:nvPr/>
          </p:nvCxnSpPr>
          <p:spPr>
            <a:xfrm>
              <a:off x="1218814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11">
          <p15:clr>
            <a:srgbClr val="FDE53C"/>
          </p15:clr>
        </p15:guide>
        <p15:guide id="2" pos="5449">
          <p15:clr>
            <a:srgbClr val="FDE53C"/>
          </p15:clr>
        </p15:guide>
        <p15:guide id="3" orient="horz" pos="2929">
          <p15:clr>
            <a:srgbClr val="FDE53C"/>
          </p15:clr>
        </p15:guide>
        <p15:guide id="4" pos="2880">
          <p15:clr>
            <a:srgbClr val="FDE53C"/>
          </p15:clr>
        </p15:guide>
        <p15:guide id="5" orient="horz" pos="327">
          <p15:clr>
            <a:srgbClr val="FDE53C"/>
          </p15:clr>
        </p15:guide>
        <p15:guide id="6" orient="horz" pos="838">
          <p15:clr>
            <a:srgbClr val="FDE53C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type="title"/>
          </p:nvPr>
        </p:nvSpPr>
        <p:spPr>
          <a:xfrm>
            <a:off x="508000" y="5191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Play"/>
              <a:buNone/>
              <a:defRPr b="0" i="0" sz="2700" u="none" cap="none" strike="noStrike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37" name="Google Shape;137;p22"/>
          <p:cNvSpPr txBox="1"/>
          <p:nvPr>
            <p:ph idx="1" type="body"/>
          </p:nvPr>
        </p:nvSpPr>
        <p:spPr>
          <a:xfrm>
            <a:off x="494110" y="1329929"/>
            <a:ext cx="8141700" cy="33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298450" lvl="1" marL="9144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−"/>
              <a:defRPr b="0" i="0" sz="9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38" name="Google Shape;138;p22"/>
          <p:cNvGrpSpPr/>
          <p:nvPr/>
        </p:nvGrpSpPr>
        <p:grpSpPr>
          <a:xfrm>
            <a:off x="0" y="-86073"/>
            <a:ext cx="9141111" cy="48236"/>
            <a:chOff x="0" y="1773238"/>
            <a:chExt cx="12188148" cy="735300"/>
          </a:xfrm>
        </p:grpSpPr>
        <p:cxnSp>
          <p:nvCxnSpPr>
            <p:cNvPr id="139" name="Google Shape;139;p22"/>
            <p:cNvCxnSpPr/>
            <p:nvPr/>
          </p:nvCxnSpPr>
          <p:spPr>
            <a:xfrm>
              <a:off x="0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0" name="Google Shape;140;p22"/>
            <p:cNvCxnSpPr/>
            <p:nvPr/>
          </p:nvCxnSpPr>
          <p:spPr>
            <a:xfrm>
              <a:off x="677119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1" name="Google Shape;141;p22"/>
            <p:cNvCxnSpPr/>
            <p:nvPr/>
          </p:nvCxnSpPr>
          <p:spPr>
            <a:xfrm>
              <a:off x="135423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2" name="Google Shape;142;p22"/>
            <p:cNvCxnSpPr/>
            <p:nvPr/>
          </p:nvCxnSpPr>
          <p:spPr>
            <a:xfrm>
              <a:off x="2031357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3" name="Google Shape;143;p22"/>
            <p:cNvCxnSpPr/>
            <p:nvPr/>
          </p:nvCxnSpPr>
          <p:spPr>
            <a:xfrm>
              <a:off x="2708476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4" name="Google Shape;144;p22"/>
            <p:cNvCxnSpPr/>
            <p:nvPr/>
          </p:nvCxnSpPr>
          <p:spPr>
            <a:xfrm>
              <a:off x="3385595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5" name="Google Shape;145;p22"/>
            <p:cNvCxnSpPr/>
            <p:nvPr/>
          </p:nvCxnSpPr>
          <p:spPr>
            <a:xfrm>
              <a:off x="4062714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6" name="Google Shape;146;p22"/>
            <p:cNvCxnSpPr/>
            <p:nvPr/>
          </p:nvCxnSpPr>
          <p:spPr>
            <a:xfrm>
              <a:off x="4739833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7" name="Google Shape;147;p22"/>
            <p:cNvCxnSpPr/>
            <p:nvPr/>
          </p:nvCxnSpPr>
          <p:spPr>
            <a:xfrm>
              <a:off x="5416952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8" name="Google Shape;148;p22"/>
            <p:cNvCxnSpPr/>
            <p:nvPr/>
          </p:nvCxnSpPr>
          <p:spPr>
            <a:xfrm>
              <a:off x="6094071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9" name="Google Shape;149;p22"/>
            <p:cNvCxnSpPr/>
            <p:nvPr/>
          </p:nvCxnSpPr>
          <p:spPr>
            <a:xfrm>
              <a:off x="6771190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0" name="Google Shape;150;p22"/>
            <p:cNvCxnSpPr/>
            <p:nvPr/>
          </p:nvCxnSpPr>
          <p:spPr>
            <a:xfrm>
              <a:off x="7448309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1" name="Google Shape;151;p22"/>
            <p:cNvCxnSpPr/>
            <p:nvPr/>
          </p:nvCxnSpPr>
          <p:spPr>
            <a:xfrm>
              <a:off x="812542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2" name="Google Shape;152;p22"/>
            <p:cNvCxnSpPr/>
            <p:nvPr/>
          </p:nvCxnSpPr>
          <p:spPr>
            <a:xfrm>
              <a:off x="8802547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3" name="Google Shape;153;p22"/>
            <p:cNvCxnSpPr/>
            <p:nvPr/>
          </p:nvCxnSpPr>
          <p:spPr>
            <a:xfrm>
              <a:off x="9479666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4" name="Google Shape;154;p22"/>
            <p:cNvCxnSpPr/>
            <p:nvPr/>
          </p:nvCxnSpPr>
          <p:spPr>
            <a:xfrm>
              <a:off x="10156785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5" name="Google Shape;155;p22"/>
            <p:cNvCxnSpPr/>
            <p:nvPr/>
          </p:nvCxnSpPr>
          <p:spPr>
            <a:xfrm>
              <a:off x="10833904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6" name="Google Shape;156;p22"/>
            <p:cNvCxnSpPr/>
            <p:nvPr/>
          </p:nvCxnSpPr>
          <p:spPr>
            <a:xfrm>
              <a:off x="11511023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7" name="Google Shape;157;p22"/>
            <p:cNvCxnSpPr/>
            <p:nvPr/>
          </p:nvCxnSpPr>
          <p:spPr>
            <a:xfrm>
              <a:off x="1218814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158" name="Google Shape;158;p22"/>
          <p:cNvGrpSpPr/>
          <p:nvPr/>
        </p:nvGrpSpPr>
        <p:grpSpPr>
          <a:xfrm>
            <a:off x="-2" y="5240307"/>
            <a:ext cx="9141111" cy="48236"/>
            <a:chOff x="0" y="1773238"/>
            <a:chExt cx="12188148" cy="735300"/>
          </a:xfrm>
        </p:grpSpPr>
        <p:cxnSp>
          <p:nvCxnSpPr>
            <p:cNvPr id="159" name="Google Shape;159;p22"/>
            <p:cNvCxnSpPr/>
            <p:nvPr/>
          </p:nvCxnSpPr>
          <p:spPr>
            <a:xfrm>
              <a:off x="0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0" name="Google Shape;160;p22"/>
            <p:cNvCxnSpPr/>
            <p:nvPr/>
          </p:nvCxnSpPr>
          <p:spPr>
            <a:xfrm>
              <a:off x="677119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1" name="Google Shape;161;p22"/>
            <p:cNvCxnSpPr/>
            <p:nvPr/>
          </p:nvCxnSpPr>
          <p:spPr>
            <a:xfrm>
              <a:off x="135423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2" name="Google Shape;162;p22"/>
            <p:cNvCxnSpPr/>
            <p:nvPr/>
          </p:nvCxnSpPr>
          <p:spPr>
            <a:xfrm>
              <a:off x="2031357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3" name="Google Shape;163;p22"/>
            <p:cNvCxnSpPr/>
            <p:nvPr/>
          </p:nvCxnSpPr>
          <p:spPr>
            <a:xfrm>
              <a:off x="2708476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4" name="Google Shape;164;p22"/>
            <p:cNvCxnSpPr/>
            <p:nvPr/>
          </p:nvCxnSpPr>
          <p:spPr>
            <a:xfrm>
              <a:off x="3385595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5" name="Google Shape;165;p22"/>
            <p:cNvCxnSpPr/>
            <p:nvPr/>
          </p:nvCxnSpPr>
          <p:spPr>
            <a:xfrm>
              <a:off x="4062714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6" name="Google Shape;166;p22"/>
            <p:cNvCxnSpPr/>
            <p:nvPr/>
          </p:nvCxnSpPr>
          <p:spPr>
            <a:xfrm>
              <a:off x="4739833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7" name="Google Shape;167;p22"/>
            <p:cNvCxnSpPr/>
            <p:nvPr/>
          </p:nvCxnSpPr>
          <p:spPr>
            <a:xfrm>
              <a:off x="5416952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8" name="Google Shape;168;p22"/>
            <p:cNvCxnSpPr/>
            <p:nvPr/>
          </p:nvCxnSpPr>
          <p:spPr>
            <a:xfrm>
              <a:off x="6094071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9" name="Google Shape;169;p22"/>
            <p:cNvCxnSpPr/>
            <p:nvPr/>
          </p:nvCxnSpPr>
          <p:spPr>
            <a:xfrm>
              <a:off x="6771190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0" name="Google Shape;170;p22"/>
            <p:cNvCxnSpPr/>
            <p:nvPr/>
          </p:nvCxnSpPr>
          <p:spPr>
            <a:xfrm>
              <a:off x="7448309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1" name="Google Shape;171;p22"/>
            <p:cNvCxnSpPr/>
            <p:nvPr/>
          </p:nvCxnSpPr>
          <p:spPr>
            <a:xfrm>
              <a:off x="812542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2" name="Google Shape;172;p22"/>
            <p:cNvCxnSpPr/>
            <p:nvPr/>
          </p:nvCxnSpPr>
          <p:spPr>
            <a:xfrm>
              <a:off x="8802547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3" name="Google Shape;173;p22"/>
            <p:cNvCxnSpPr/>
            <p:nvPr/>
          </p:nvCxnSpPr>
          <p:spPr>
            <a:xfrm>
              <a:off x="9479666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4" name="Google Shape;174;p22"/>
            <p:cNvCxnSpPr/>
            <p:nvPr/>
          </p:nvCxnSpPr>
          <p:spPr>
            <a:xfrm>
              <a:off x="10156785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5" name="Google Shape;175;p22"/>
            <p:cNvCxnSpPr/>
            <p:nvPr/>
          </p:nvCxnSpPr>
          <p:spPr>
            <a:xfrm>
              <a:off x="10833904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6" name="Google Shape;176;p22"/>
            <p:cNvCxnSpPr/>
            <p:nvPr/>
          </p:nvCxnSpPr>
          <p:spPr>
            <a:xfrm>
              <a:off x="11511023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7" name="Google Shape;177;p22"/>
            <p:cNvCxnSpPr/>
            <p:nvPr/>
          </p:nvCxnSpPr>
          <p:spPr>
            <a:xfrm>
              <a:off x="1218814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  <p:sldLayoutId id="2147483685" r:id="rId18"/>
    <p:sldLayoutId id="214748368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11">
          <p15:clr>
            <a:srgbClr val="FDE53C"/>
          </p15:clr>
        </p15:guide>
        <p15:guide id="2" pos="5449">
          <p15:clr>
            <a:srgbClr val="FDE53C"/>
          </p15:clr>
        </p15:guide>
        <p15:guide id="3" orient="horz" pos="2929">
          <p15:clr>
            <a:srgbClr val="FDE53C"/>
          </p15:clr>
        </p15:guide>
        <p15:guide id="4" pos="2880">
          <p15:clr>
            <a:srgbClr val="FDE53C"/>
          </p15:clr>
        </p15:guide>
        <p15:guide id="5" orient="horz" pos="327">
          <p15:clr>
            <a:srgbClr val="FDE53C"/>
          </p15:clr>
        </p15:guide>
        <p15:guide id="6" orient="horz" pos="838">
          <p15:clr>
            <a:srgbClr val="FDE53C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6.xml"/><Relationship Id="rId3" Type="http://schemas.openxmlformats.org/officeDocument/2006/relationships/hyperlink" Target="mailto:iidolm@gmail.com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://dinaburg.org/bitsquatting.html" TargetMode="External"/><Relationship Id="rId4" Type="http://schemas.openxmlformats.org/officeDocument/2006/relationships/hyperlink" Target="https://habr.com/ru/companies/first/articles/667208/" TargetMode="External"/><Relationship Id="rId5" Type="http://schemas.openxmlformats.org/officeDocument/2006/relationships/hyperlink" Target="https://habr.com/ru/companies/timeweb/articles/733058/" TargetMode="External"/><Relationship Id="rId6" Type="http://schemas.openxmlformats.org/officeDocument/2006/relationships/hyperlink" Target="https://www.brendangregg.com/ebpf.html" TargetMode="External"/><Relationship Id="rId7" Type="http://schemas.openxmlformats.org/officeDocument/2006/relationships/hyperlink" Target="https://github.com/lizrice/ebpf-beginner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2"/>
          <p:cNvSpPr txBox="1"/>
          <p:nvPr>
            <p:ph type="title"/>
          </p:nvPr>
        </p:nvSpPr>
        <p:spPr>
          <a:xfrm>
            <a:off x="265521" y="1636659"/>
            <a:ext cx="7665300" cy="12468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Основы Linux: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диагностика системы</a:t>
            </a:r>
            <a:endParaRPr/>
          </a:p>
        </p:txBody>
      </p:sp>
      <p:sp>
        <p:nvSpPr>
          <p:cNvPr id="267" name="Google Shape;267;p42"/>
          <p:cNvSpPr txBox="1"/>
          <p:nvPr>
            <p:ph idx="1" type="body"/>
          </p:nvPr>
        </p:nvSpPr>
        <p:spPr>
          <a:xfrm>
            <a:off x="494110" y="3650149"/>
            <a:ext cx="3759600" cy="231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Эксплуатация высоконагруженных систем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1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Диагностика состояния процессов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32" name="Google Shape;332;p51"/>
          <p:cNvSpPr txBox="1"/>
          <p:nvPr/>
        </p:nvSpPr>
        <p:spPr>
          <a:xfrm>
            <a:off x="494125" y="1329950"/>
            <a:ext cx="8042400" cy="17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333" name="Google Shape;333;p51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334" name="Google Shape;33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6675" y="935975"/>
            <a:ext cx="4581525" cy="420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2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Диагностика дисковой подсистемы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340" name="Google Shape;340;p52"/>
          <p:cNvSpPr txBox="1"/>
          <p:nvPr/>
        </p:nvSpPr>
        <p:spPr>
          <a:xfrm>
            <a:off x="494125" y="1329950"/>
            <a:ext cx="8042400" cy="17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341" name="Google Shape;341;p52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descr="iLinux OS &gt; Innovations &gt; Automatic Disk Health Check" id="342" name="Google Shape;34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4625" y="970275"/>
            <a:ext cx="3680300" cy="368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3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Диагностика памяти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48" name="Google Shape;348;p53"/>
          <p:cNvSpPr txBox="1"/>
          <p:nvPr/>
        </p:nvSpPr>
        <p:spPr>
          <a:xfrm>
            <a:off x="494125" y="1329950"/>
            <a:ext cx="8042400" cy="17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349" name="Google Shape;349;p53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350" name="Google Shape;35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6049" y="671225"/>
            <a:ext cx="4702650" cy="447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4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Диагностика сети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56" name="Google Shape;356;p54"/>
          <p:cNvSpPr txBox="1"/>
          <p:nvPr/>
        </p:nvSpPr>
        <p:spPr>
          <a:xfrm>
            <a:off x="494125" y="1329950"/>
            <a:ext cx="8042400" cy="17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357" name="Google Shape;357;p54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358" name="Google Shape;35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1350" y="893875"/>
            <a:ext cx="4116275" cy="411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5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Диагностика железа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64" name="Google Shape;364;p55"/>
          <p:cNvSpPr txBox="1"/>
          <p:nvPr/>
        </p:nvSpPr>
        <p:spPr>
          <a:xfrm>
            <a:off x="494125" y="1329950"/>
            <a:ext cx="8042400" cy="17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365" name="Google Shape;365;p55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366" name="Google Shape;366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1750" y="851750"/>
            <a:ext cx="4347425" cy="434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6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Практическая диагностика системы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72" name="Google Shape;372;p56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373" name="Google Shape;373;p56"/>
          <p:cNvSpPr txBox="1"/>
          <p:nvPr/>
        </p:nvSpPr>
        <p:spPr>
          <a:xfrm>
            <a:off x="494125" y="1329950"/>
            <a:ext cx="8042400" cy="17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374" name="Google Shape;374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650" y="760625"/>
            <a:ext cx="5472701" cy="4104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7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Если ничего не помогает?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80" name="Google Shape;380;p57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381" name="Google Shape;381;p57"/>
          <p:cNvSpPr txBox="1"/>
          <p:nvPr/>
        </p:nvSpPr>
        <p:spPr>
          <a:xfrm>
            <a:off x="494125" y="1329950"/>
            <a:ext cx="8042400" cy="17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8"/>
          <p:cNvSpPr txBox="1"/>
          <p:nvPr>
            <p:ph type="title"/>
          </p:nvPr>
        </p:nvSpPr>
        <p:spPr>
          <a:xfrm>
            <a:off x="466696" y="2191434"/>
            <a:ext cx="7665300" cy="6234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Вопросы?</a:t>
            </a:r>
            <a:endParaRPr/>
          </a:p>
        </p:txBody>
      </p:sp>
      <p:pic>
        <p:nvPicPr>
          <p:cNvPr id="387" name="Google Shape;387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5025" y="1565277"/>
            <a:ext cx="3130624" cy="3130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9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Что такое eBPF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93" name="Google Shape;393;p59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394" name="Google Shape;394;p59"/>
          <p:cNvSpPr txBox="1"/>
          <p:nvPr/>
        </p:nvSpPr>
        <p:spPr>
          <a:xfrm>
            <a:off x="494125" y="1329950"/>
            <a:ext cx="8042400" cy="17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Аббревиатура eBPF означает ‘</a:t>
            </a:r>
            <a:r>
              <a:rPr i="1"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enhanced Berkeley Packet Filter</a:t>
            </a: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’ («берклийский улучшенный фильтр пакетов») и, в принципе, является расширенной версией BPF. Что же тогда такое BPF? Инструмент BPF был написан ещё в 1992 году для анализа сетевого трафика. Он по-прежнему активно используется и предоставляет грубый интерфейс для обработки сетевых пакетов между всеми сетевыми устройствами и ядрами. BPF – это виртуальная машина внутри ядра Linux, и она выполняет код BPF в рамках режима ядра. Если вам когда-либо ранее доводилось работать с tcpdump, это значит, что и BPF вы уже пользовались.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Только в версии Linux 3.18 eBPF была исходно включён в основную линию разработки, и это событие можно считать </a:t>
            </a:r>
            <a:r>
              <a:rPr b="1"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рождением eBPF</a:t>
            </a: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0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lang="ru">
                <a:solidFill>
                  <a:schemeClr val="dk2"/>
                </a:solidFill>
              </a:rPr>
              <a:t>eBPF и его возможности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00" name="Google Shape;400;p60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401" name="Google Shape;401;p60"/>
          <p:cNvSpPr txBox="1"/>
          <p:nvPr/>
        </p:nvSpPr>
        <p:spPr>
          <a:xfrm>
            <a:off x="494125" y="1329950"/>
            <a:ext cx="8042400" cy="17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eBPF – это ультрасовременная технология, встроенная в ядро Linux и позволяющая гонять в пространстве ядра программы, заключённые в песочницу (напр. в нулевом кольце защиты). Фильтр eBPF используется для совершенствования и расширения возможностей ядра без необходимости загружать в него какие-либо дополнительные модули и без какой-либо перекомпиляции ядра. Этот фильтр работает безопасно и надёжно.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3"/>
          <p:cNvSpPr txBox="1"/>
          <p:nvPr>
            <p:ph idx="1" type="body"/>
          </p:nvPr>
        </p:nvSpPr>
        <p:spPr>
          <a:xfrm>
            <a:off x="494110" y="1768325"/>
            <a:ext cx="3857100" cy="1606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Системный администратор </a:t>
            </a:r>
            <a:endParaRPr sz="2000"/>
          </a:p>
        </p:txBody>
      </p:sp>
      <p:sp>
        <p:nvSpPr>
          <p:cNvPr id="273" name="Google Shape;273;p43"/>
          <p:cNvSpPr txBox="1"/>
          <p:nvPr>
            <p:ph type="title"/>
          </p:nvPr>
        </p:nvSpPr>
        <p:spPr>
          <a:xfrm>
            <a:off x="494110" y="519113"/>
            <a:ext cx="4644600" cy="1035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Долматов Илья</a:t>
            </a:r>
            <a:endParaRPr/>
          </a:p>
        </p:txBody>
      </p:sp>
      <p:sp>
        <p:nvSpPr>
          <p:cNvPr id="274" name="Google Shape;274;p43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</p:sp>
      <p:pic>
        <p:nvPicPr>
          <p:cNvPr id="275" name="Google Shape;27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-166099"/>
            <a:ext cx="4572001" cy="5866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1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lang="ru">
                <a:solidFill>
                  <a:schemeClr val="dk2"/>
                </a:solidFill>
              </a:rPr>
              <a:t>eBPF и его возможности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07" name="Google Shape;407;p61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408" name="Google Shape;408;p61"/>
          <p:cNvSpPr txBox="1"/>
          <p:nvPr/>
        </p:nvSpPr>
        <p:spPr>
          <a:xfrm>
            <a:off x="494125" y="1329950"/>
            <a:ext cx="8042400" cy="17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409" name="Google Shape;409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275" y="760625"/>
            <a:ext cx="4162875" cy="4308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62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lang="ru">
                <a:solidFill>
                  <a:schemeClr val="dk2"/>
                </a:solidFill>
              </a:rPr>
              <a:t>Перехват вызовов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15" name="Google Shape;415;p62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416" name="Google Shape;416;p62"/>
          <p:cNvSpPr txBox="1"/>
          <p:nvPr/>
        </p:nvSpPr>
        <p:spPr>
          <a:xfrm>
            <a:off x="494125" y="1329950"/>
            <a:ext cx="8042400" cy="17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417" name="Google Shape;417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4757" y="760625"/>
            <a:ext cx="5983368" cy="4382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63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Мир до eBPF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23" name="Google Shape;423;p63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424" name="Google Shape;424;p63"/>
          <p:cNvSpPr txBox="1"/>
          <p:nvPr/>
        </p:nvSpPr>
        <p:spPr>
          <a:xfrm>
            <a:off x="494125" y="1329950"/>
            <a:ext cx="8042400" cy="17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425" name="Google Shape;425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400" y="760625"/>
            <a:ext cx="6166899" cy="431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4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Мир после eBPF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31" name="Google Shape;431;p64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432" name="Google Shape;432;p64"/>
          <p:cNvSpPr txBox="1"/>
          <p:nvPr/>
        </p:nvSpPr>
        <p:spPr>
          <a:xfrm>
            <a:off x="494125" y="1329950"/>
            <a:ext cx="8042400" cy="17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433" name="Google Shape;433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4975" y="998275"/>
            <a:ext cx="5376899" cy="395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65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Мир после eBPF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39" name="Google Shape;439;p65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440" name="Google Shape;440;p65"/>
          <p:cNvSpPr txBox="1"/>
          <p:nvPr/>
        </p:nvSpPr>
        <p:spPr>
          <a:xfrm>
            <a:off x="494125" y="1329950"/>
            <a:ext cx="8042400" cy="17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441" name="Google Shape;441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5025" y="893925"/>
            <a:ext cx="6407024" cy="424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66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eBPF: Итого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47" name="Google Shape;447;p66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448" name="Google Shape;448;p66"/>
          <p:cNvSpPr txBox="1"/>
          <p:nvPr/>
        </p:nvSpPr>
        <p:spPr>
          <a:xfrm>
            <a:off x="494125" y="871350"/>
            <a:ext cx="8042400" cy="17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Производительность: </a:t>
            </a:r>
            <a:b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</a:b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eBPF программы выполняются в режиме ядра с минимальными задержками и нагрузкой на систему.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Безопасность:</a:t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eBPF использует проверку безопасности и изоляцию, что предотвращает некорректное поведение и возможность компрометации системы.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Гибкость:</a:t>
            </a:r>
            <a:b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</a:b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Позволяет динамически изменять поведение системы без необходимости перекомпиляции или перезагрузки ядра.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Широкая область применения:</a:t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eBPF поддерживает сетевой мониторинг, трассировку системных вызовов, профилирование производительности и обеспечение безопасности (например, через фильтрацию системных вызовов).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Минимальные накладные расходы:</a:t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Позволяет отслеживать процессы и сети с меньшей нагрузкой на систему, чем традиционные методы.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Технология широко используется для таких задач, как мониторинг производительности, защита от атак, отладка системных вызовов, управление трафиком в реальном времени и т.д.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67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Домашнее задание</a:t>
            </a:r>
            <a:endParaRPr/>
          </a:p>
        </p:txBody>
      </p:sp>
      <p:sp>
        <p:nvSpPr>
          <p:cNvPr id="454" name="Google Shape;454;p67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455" name="Google Shape;455;p67"/>
          <p:cNvSpPr txBox="1"/>
          <p:nvPr/>
        </p:nvSpPr>
        <p:spPr>
          <a:xfrm>
            <a:off x="607500" y="671750"/>
            <a:ext cx="8042400" cy="44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Autofit/>
          </a:bodyPr>
          <a:lstStyle/>
          <a:p>
            <a:pPr indent="-228600" lvl="0" marL="2699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latin typeface="Play"/>
                <a:ea typeface="Play"/>
                <a:cs typeface="Play"/>
                <a:sym typeface="Play"/>
              </a:rPr>
              <a:t>Написать скрипт/скрипты мониторинга текущего состояние системы(стандартные утилиты или eBPF) - нагрузка на cpu/mem/disk/ + состояние сетевых соединений.</a:t>
            </a:r>
            <a:endParaRPr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Play"/>
              <a:ea typeface="Play"/>
              <a:cs typeface="Play"/>
              <a:sym typeface="Play"/>
            </a:endParaRPr>
          </a:p>
          <a:p>
            <a:pPr indent="-228600" lvl="0" marL="2699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latin typeface="Play"/>
                <a:ea typeface="Play"/>
                <a:cs typeface="Play"/>
                <a:sym typeface="Play"/>
              </a:rPr>
              <a:t>По вашему усмотрению выставить пороги срабатывания.</a:t>
            </a:r>
            <a:endParaRPr>
              <a:latin typeface="Play"/>
              <a:ea typeface="Play"/>
              <a:cs typeface="Play"/>
              <a:sym typeface="Play"/>
            </a:endParaRPr>
          </a:p>
          <a:p>
            <a:pPr indent="-228600" lvl="0" marL="26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"/>
              <a:ea typeface="Play"/>
              <a:cs typeface="Play"/>
              <a:sym typeface="Play"/>
            </a:endParaRPr>
          </a:p>
          <a:p>
            <a:pPr indent="-228600" lvl="0" marL="2699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latin typeface="Play"/>
                <a:ea typeface="Play"/>
                <a:cs typeface="Play"/>
                <a:sym typeface="Play"/>
              </a:rPr>
              <a:t>Скрипт должен просто выводить сообщение. Отсылать никуда не надо, главное сам принцип получения и обработки данных системы и настройка реакции на них.</a:t>
            </a:r>
            <a:endParaRPr>
              <a:latin typeface="Play"/>
              <a:ea typeface="Play"/>
              <a:cs typeface="Play"/>
              <a:sym typeface="Play"/>
            </a:endParaRPr>
          </a:p>
          <a:p>
            <a:pPr indent="-228600" lvl="0" marL="26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"/>
              <a:ea typeface="Play"/>
              <a:cs typeface="Play"/>
              <a:sym typeface="Play"/>
            </a:endParaRPr>
          </a:p>
          <a:p>
            <a:pPr indent="-228600" lvl="0" marL="2699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latin typeface="Play"/>
                <a:ea typeface="Play"/>
                <a:cs typeface="Play"/>
                <a:sym typeface="Play"/>
              </a:rPr>
              <a:t>Оцениваться будет комплексность подхода к мониторингу: чем больше охватываемых параметров - тем лучше.</a:t>
            </a:r>
            <a:endParaRPr>
              <a:latin typeface="Play"/>
              <a:ea typeface="Play"/>
              <a:cs typeface="Play"/>
              <a:sym typeface="Play"/>
            </a:endParaRPr>
          </a:p>
          <a:p>
            <a:pPr indent="-228600" lvl="0" marL="269999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Play"/>
              <a:ea typeface="Play"/>
              <a:cs typeface="Play"/>
              <a:sym typeface="Play"/>
            </a:endParaRPr>
          </a:p>
          <a:p>
            <a:pPr indent="-228600" lvl="0" marL="26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lay"/>
                <a:ea typeface="Play"/>
                <a:cs typeface="Play"/>
                <a:sym typeface="Play"/>
              </a:rPr>
              <a:t>Для проверки домашнего задания необходимо: создать приватный репозиторий на github, пригласить в него преподавателя по логину/почте </a:t>
            </a:r>
            <a:r>
              <a:rPr lang="ru" u="sng">
                <a:solidFill>
                  <a:schemeClr val="hlink"/>
                </a:solidFill>
                <a:latin typeface="Play"/>
                <a:ea typeface="Play"/>
                <a:cs typeface="Play"/>
                <a:sym typeface="Play"/>
                <a:hlinkClick r:id="rId3"/>
              </a:rPr>
              <a:t>iidolm@gmail.com</a:t>
            </a:r>
            <a:r>
              <a:rPr lang="ru">
                <a:latin typeface="Play"/>
                <a:ea typeface="Play"/>
                <a:cs typeface="Play"/>
                <a:sym typeface="Play"/>
              </a:rPr>
              <a:t>, создать бранч для первого задания, все файлы  оформить пул реквестом,  сделать преподавателя ревьюером. Сроки выполнения - 2 недели. Будут оцениваться правильность написания как самих юнит файлов, так и код приложения. Максимальная оценка - 5 баллов.</a:t>
            </a:r>
            <a:endParaRPr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8"/>
          <p:cNvSpPr txBox="1"/>
          <p:nvPr/>
        </p:nvSpPr>
        <p:spPr>
          <a:xfrm>
            <a:off x="607450" y="871425"/>
            <a:ext cx="82572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latin typeface="Play"/>
                <a:ea typeface="Play"/>
                <a:cs typeface="Play"/>
                <a:sym typeface="Play"/>
              </a:rPr>
              <a:t>Bitsquatting: DNS Hijacking without exploitation</a:t>
            </a:r>
            <a:endParaRPr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latin typeface="Play"/>
                <a:ea typeface="Play"/>
                <a:cs typeface="Play"/>
                <a:sym typeface="Play"/>
                <a:hlinkClick r:id="rId3"/>
              </a:rPr>
              <a:t>http://dinaburg.org/bitsquatting.html</a:t>
            </a:r>
            <a:endParaRPr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lay"/>
                <a:ea typeface="Play"/>
                <a:cs typeface="Play"/>
                <a:sym typeface="Play"/>
              </a:rPr>
              <a:t>Когда тестирование бессильно. Космические лучи меняют биты памяти чаще, чем принято думать</a:t>
            </a:r>
            <a:endParaRPr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latin typeface="Play"/>
                <a:ea typeface="Play"/>
                <a:cs typeface="Play"/>
                <a:sym typeface="Play"/>
                <a:hlinkClick r:id="rId4"/>
              </a:rPr>
              <a:t>https://habr.com/ru/companies/first/articles/667208/</a:t>
            </a:r>
            <a:endParaRPr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lay"/>
                <a:ea typeface="Play"/>
                <a:cs typeface="Play"/>
                <a:sym typeface="Play"/>
              </a:rPr>
              <a:t>eBPF и его возможности</a:t>
            </a:r>
            <a:endParaRPr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latin typeface="Play"/>
                <a:ea typeface="Play"/>
                <a:cs typeface="Play"/>
                <a:sym typeface="Play"/>
                <a:hlinkClick r:id="rId5"/>
              </a:rPr>
              <a:t>https://habr.com/ru/companies/timeweb/articles/733058/</a:t>
            </a:r>
            <a:br>
              <a:rPr lang="ru">
                <a:latin typeface="Play"/>
                <a:ea typeface="Play"/>
                <a:cs typeface="Play"/>
                <a:sym typeface="Play"/>
              </a:rPr>
            </a:br>
            <a:br>
              <a:rPr lang="ru">
                <a:latin typeface="Play"/>
                <a:ea typeface="Play"/>
                <a:cs typeface="Play"/>
                <a:sym typeface="Play"/>
              </a:rPr>
            </a:br>
            <a:r>
              <a:rPr lang="ru">
                <a:latin typeface="Play"/>
                <a:ea typeface="Play"/>
                <a:cs typeface="Play"/>
                <a:sym typeface="Play"/>
              </a:rPr>
              <a:t>eBPF</a:t>
            </a:r>
            <a:endParaRPr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latin typeface="Play"/>
                <a:ea typeface="Play"/>
                <a:cs typeface="Play"/>
                <a:sym typeface="Play"/>
                <a:hlinkClick r:id="rId6"/>
              </a:rPr>
              <a:t>https://www.brendangregg.com/ebpf.html</a:t>
            </a:r>
            <a:endParaRPr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ebpf-beginners</a:t>
            </a:r>
            <a:endParaRPr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latin typeface="Play"/>
                <a:ea typeface="Play"/>
                <a:cs typeface="Play"/>
                <a:sym typeface="Play"/>
                <a:hlinkClick r:id="rId7"/>
              </a:rPr>
              <a:t>https://github.com/lizrice/ebpf-beginners</a:t>
            </a:r>
            <a:endParaRPr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461" name="Google Shape;461;p68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Полезные ссылки</a:t>
            </a:r>
            <a:endParaRPr/>
          </a:p>
        </p:txBody>
      </p:sp>
      <p:sp>
        <p:nvSpPr>
          <p:cNvPr id="462" name="Google Shape;462;p68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4"/>
          <p:cNvSpPr txBox="1"/>
          <p:nvPr>
            <p:ph type="title"/>
          </p:nvPr>
        </p:nvSpPr>
        <p:spPr>
          <a:xfrm>
            <a:off x="452379" y="519113"/>
            <a:ext cx="34659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ru" sz="4200"/>
              <a:t>Лекция №2</a:t>
            </a:r>
            <a:endParaRPr sz="4200"/>
          </a:p>
        </p:txBody>
      </p:sp>
      <p:sp>
        <p:nvSpPr>
          <p:cNvPr id="282" name="Google Shape;282;p44"/>
          <p:cNvSpPr txBox="1"/>
          <p:nvPr/>
        </p:nvSpPr>
        <p:spPr>
          <a:xfrm>
            <a:off x="452381" y="1489819"/>
            <a:ext cx="3981300" cy="16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23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Основы Linux: диагностика системы</a:t>
            </a:r>
            <a:endParaRPr b="0" i="0" sz="2300" u="none" cap="none" strike="noStrike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5"/>
          <p:cNvSpPr txBox="1"/>
          <p:nvPr/>
        </p:nvSpPr>
        <p:spPr>
          <a:xfrm>
            <a:off x="452375" y="1824475"/>
            <a:ext cx="5266500" cy="22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8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Для чего нужна </a:t>
            </a:r>
            <a:r>
              <a:rPr lang="ru" sz="18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диагностика</a:t>
            </a:r>
            <a:r>
              <a:rPr lang="ru" sz="18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?</a:t>
            </a:r>
            <a:endParaRPr sz="18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8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Основные инструменты диагностики Linux</a:t>
            </a:r>
            <a:endParaRPr sz="18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8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Практическая диагностика системы</a:t>
            </a:r>
            <a:endParaRPr sz="18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8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Что такое eBPF?</a:t>
            </a:r>
            <a:endParaRPr sz="18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89" name="Google Shape;289;p45"/>
          <p:cNvSpPr txBox="1"/>
          <p:nvPr>
            <p:ph type="title"/>
          </p:nvPr>
        </p:nvSpPr>
        <p:spPr>
          <a:xfrm>
            <a:off x="452379" y="519113"/>
            <a:ext cx="3465900" cy="11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ru" sz="4200"/>
              <a:t>О чём поговорим</a:t>
            </a:r>
            <a:endParaRPr sz="4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6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Почему важна диагностика?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95" name="Google Shape;295;p46"/>
          <p:cNvSpPr txBox="1"/>
          <p:nvPr/>
        </p:nvSpPr>
        <p:spPr>
          <a:xfrm>
            <a:off x="494125" y="1329950"/>
            <a:ext cx="8042400" cy="17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Что есть диагностика ОС Linux?</a:t>
            </a:r>
            <a:endParaRPr sz="20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Какие основные компоненты в системе надо проверять? </a:t>
            </a:r>
            <a:endParaRPr sz="20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Какие есть утилиты для диагностики? </a:t>
            </a:r>
            <a:endParaRPr sz="20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96" name="Google Shape;296;p46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7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Практическая диагностика системы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02" name="Google Shape;302;p47"/>
          <p:cNvSpPr txBox="1"/>
          <p:nvPr/>
        </p:nvSpPr>
        <p:spPr>
          <a:xfrm>
            <a:off x="494125" y="1329950"/>
            <a:ext cx="8042400" cy="17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Рассмотрим примеры</a:t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303" name="Google Shape;303;p47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8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Схема взаимодействий внутри ОС Linux 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09" name="Google Shape;309;p48"/>
          <p:cNvSpPr txBox="1"/>
          <p:nvPr/>
        </p:nvSpPr>
        <p:spPr>
          <a:xfrm>
            <a:off x="494125" y="1329950"/>
            <a:ext cx="8042400" cy="17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310" name="Google Shape;310;p48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311" name="Google Shape;31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9575" y="839475"/>
            <a:ext cx="6977950" cy="3976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9"/>
          <p:cNvSpPr txBox="1"/>
          <p:nvPr/>
        </p:nvSpPr>
        <p:spPr>
          <a:xfrm>
            <a:off x="494125" y="1329950"/>
            <a:ext cx="8042400" cy="17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317" name="Google Shape;317;p49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318" name="Google Shape;31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4838" y="356150"/>
            <a:ext cx="6014326" cy="451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0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Основные инструменты диагностики Linux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24" name="Google Shape;324;p50"/>
          <p:cNvSpPr txBox="1"/>
          <p:nvPr/>
        </p:nvSpPr>
        <p:spPr>
          <a:xfrm>
            <a:off x="494125" y="1329950"/>
            <a:ext cx="8042400" cy="17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325" name="Google Shape;325;p50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pic>
        <p:nvPicPr>
          <p:cNvPr id="326" name="Google Shape;32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9750" y="760625"/>
            <a:ext cx="4249524" cy="4249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VK New Color">
  <a:themeElements>
    <a:clrScheme name="VK Education">
      <a:dk1>
        <a:srgbClr val="000000"/>
      </a:dk1>
      <a:lt1>
        <a:srgbClr val="EBF3F9"/>
      </a:lt1>
      <a:dk2>
        <a:srgbClr val="0077FF"/>
      </a:dk2>
      <a:lt2>
        <a:srgbClr val="FFFFFF"/>
      </a:lt2>
      <a:accent1>
        <a:srgbClr val="0077FF"/>
      </a:accent1>
      <a:accent2>
        <a:srgbClr val="FF3885"/>
      </a:accent2>
      <a:accent3>
        <a:srgbClr val="7CEDF8"/>
      </a:accent3>
      <a:accent4>
        <a:srgbClr val="EBF3F9"/>
      </a:accent4>
      <a:accent5>
        <a:srgbClr val="D8FAFD"/>
      </a:accent5>
      <a:accent6>
        <a:srgbClr val="FFEBF3"/>
      </a:accent6>
      <a:hlink>
        <a:srgbClr val="0077FF"/>
      </a:hlink>
      <a:folHlink>
        <a:srgbClr val="005E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VK New Color">
  <a:themeElements>
    <a:clrScheme name="VK Education">
      <a:dk1>
        <a:srgbClr val="000000"/>
      </a:dk1>
      <a:lt1>
        <a:srgbClr val="EBF3F9"/>
      </a:lt1>
      <a:dk2>
        <a:srgbClr val="0077FF"/>
      </a:dk2>
      <a:lt2>
        <a:srgbClr val="FFFFFF"/>
      </a:lt2>
      <a:accent1>
        <a:srgbClr val="0077FF"/>
      </a:accent1>
      <a:accent2>
        <a:srgbClr val="FF3885"/>
      </a:accent2>
      <a:accent3>
        <a:srgbClr val="7CEDF8"/>
      </a:accent3>
      <a:accent4>
        <a:srgbClr val="EBF3F9"/>
      </a:accent4>
      <a:accent5>
        <a:srgbClr val="D8FAFD"/>
      </a:accent5>
      <a:accent6>
        <a:srgbClr val="FFEBF3"/>
      </a:accent6>
      <a:hlink>
        <a:srgbClr val="0077FF"/>
      </a:hlink>
      <a:folHlink>
        <a:srgbClr val="005E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